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embeddedFontLst>
    <p:embeddedFont>
      <p:font typeface="Candara"/>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Candara-bold.fntdata"/><Relationship Id="rId23" Type="http://schemas.openxmlformats.org/officeDocument/2006/relationships/font" Target="fonts/Candar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andara-boldItalic.fntdata"/><Relationship Id="rId25" Type="http://schemas.openxmlformats.org/officeDocument/2006/relationships/font" Target="fonts/Candar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2" y="1"/>
            <a:ext cx="3076575" cy="512763"/>
          </a:xfrm>
          <a:prstGeom prst="rect">
            <a:avLst/>
          </a:prstGeom>
          <a:noFill/>
          <a:ln>
            <a:noFill/>
          </a:ln>
        </p:spPr>
        <p:txBody>
          <a:bodyPr anchorCtr="0" anchor="t" bIns="45725" lIns="91475" spcFirstLastPara="1" rIns="91475" wrap="square" tIns="45725">
            <a:noAutofit/>
          </a:bodyPr>
          <a:lstStyle>
            <a:lvl1pPr lvl="0" marR="0" rtl="0" algn="l">
              <a:spcBef>
                <a:spcPts val="0"/>
              </a:spcBef>
              <a:spcAft>
                <a:spcPts val="0"/>
              </a:spcAft>
              <a:buSzPts val="1400"/>
              <a:buNone/>
              <a:defRPr b="0" i="0" sz="11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021139" y="1"/>
            <a:ext cx="3076575" cy="512763"/>
          </a:xfrm>
          <a:prstGeom prst="rect">
            <a:avLst/>
          </a:prstGeom>
          <a:noFill/>
          <a:ln>
            <a:noFill/>
          </a:ln>
        </p:spPr>
        <p:txBody>
          <a:bodyPr anchorCtr="0" anchor="t" bIns="45725" lIns="91475" spcFirstLastPara="1" rIns="91475" wrap="square" tIns="45725">
            <a:noAutofit/>
          </a:bodyPr>
          <a:lstStyle>
            <a:lvl1pPr lvl="0" marR="0" rtl="0" algn="r">
              <a:spcBef>
                <a:spcPts val="0"/>
              </a:spcBef>
              <a:spcAft>
                <a:spcPts val="0"/>
              </a:spcAft>
              <a:buSzPts val="1400"/>
              <a:buNone/>
              <a:defRPr b="0" i="0" sz="11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709614" y="4862514"/>
            <a:ext cx="5680075" cy="4605337"/>
          </a:xfrm>
          <a:prstGeom prst="rect">
            <a:avLst/>
          </a:prstGeom>
          <a:noFill/>
          <a:ln>
            <a:noFill/>
          </a:ln>
        </p:spPr>
        <p:txBody>
          <a:bodyPr anchorCtr="0" anchor="t" bIns="45725" lIns="91475" spcFirstLastPara="1" rIns="91475" wrap="square" tIns="45725">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2" y="9720264"/>
            <a:ext cx="3076575" cy="512762"/>
          </a:xfrm>
          <a:prstGeom prst="rect">
            <a:avLst/>
          </a:prstGeom>
          <a:noFill/>
          <a:ln>
            <a:noFill/>
          </a:ln>
        </p:spPr>
        <p:txBody>
          <a:bodyPr anchorCtr="0" anchor="b" bIns="45725" lIns="91475" spcFirstLastPara="1" rIns="91475" wrap="square" tIns="45725">
            <a:noAutofit/>
          </a:bodyPr>
          <a:lstStyle>
            <a:lvl1pPr lvl="0" marR="0" rtl="0" algn="l">
              <a:spcBef>
                <a:spcPts val="0"/>
              </a:spcBef>
              <a:spcAft>
                <a:spcPts val="0"/>
              </a:spcAft>
              <a:buSzPts val="1400"/>
              <a:buNone/>
              <a:defRPr b="0" i="0" sz="11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021139" y="9720264"/>
            <a:ext cx="3076575" cy="512762"/>
          </a:xfrm>
          <a:prstGeom prst="rect">
            <a:avLst/>
          </a:prstGeom>
          <a:noFill/>
          <a:ln>
            <a:noFill/>
          </a:ln>
        </p:spPr>
        <p:txBody>
          <a:bodyPr anchorCtr="0" anchor="b" bIns="45725" lIns="91475" spcFirstLastPara="1" rIns="91475" wrap="square" tIns="45725">
            <a:noAutofit/>
          </a:bodyPr>
          <a:lstStyle/>
          <a:p>
            <a:pPr indent="0" lvl="0" marL="0" marR="0" rtl="0" algn="r">
              <a:spcBef>
                <a:spcPts val="0"/>
              </a:spcBef>
              <a:spcAft>
                <a:spcPts val="0"/>
              </a:spcAft>
              <a:buNone/>
            </a:pPr>
            <a:fld id="{00000000-1234-1234-1234-123412341234}" type="slidenum">
              <a:rPr b="0" i="0" lang="en-IN" sz="1100" u="none" cap="none" strike="noStrike">
                <a:solidFill>
                  <a:schemeClr val="dk1"/>
                </a:solidFill>
                <a:latin typeface="Calibri"/>
                <a:ea typeface="Calibri"/>
                <a:cs typeface="Calibri"/>
                <a:sym typeface="Calibri"/>
              </a:rPr>
              <a:t>‹#›</a:t>
            </a:fld>
            <a:endParaRPr b="0" i="0" sz="11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709614" y="4862514"/>
            <a:ext cx="5680075" cy="4605337"/>
          </a:xfrm>
          <a:prstGeom prst="rect">
            <a:avLst/>
          </a:prstGeom>
        </p:spPr>
        <p:txBody>
          <a:bodyPr anchorCtr="0" anchor="t" bIns="45725" lIns="91475" spcFirstLastPara="1" rIns="91475" wrap="square" tIns="45725">
            <a:noAutofit/>
          </a:bodyPr>
          <a:lstStyle/>
          <a:p>
            <a:pPr indent="0" lvl="0" marL="0" rtl="0" algn="l">
              <a:spcBef>
                <a:spcPts val="360"/>
              </a:spcBef>
              <a:spcAft>
                <a:spcPts val="0"/>
              </a:spcAft>
              <a:buNone/>
            </a:pPr>
            <a:r>
              <a:t/>
            </a:r>
            <a:endParaRPr/>
          </a:p>
        </p:txBody>
      </p:sp>
      <p:sp>
        <p:nvSpPr>
          <p:cNvPr id="86" name="Google Shape;86;p1: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8:notes"/>
          <p:cNvSpPr txBox="1"/>
          <p:nvPr>
            <p:ph idx="1" type="body"/>
          </p:nvPr>
        </p:nvSpPr>
        <p:spPr>
          <a:xfrm>
            <a:off x="709614" y="4862514"/>
            <a:ext cx="5680075" cy="4605337"/>
          </a:xfrm>
          <a:prstGeom prst="rect">
            <a:avLst/>
          </a:prstGeom>
        </p:spPr>
        <p:txBody>
          <a:bodyPr anchorCtr="0" anchor="t" bIns="45725" lIns="91475" spcFirstLastPara="1" rIns="91475" wrap="square" tIns="45725">
            <a:noAutofit/>
          </a:bodyPr>
          <a:lstStyle/>
          <a:p>
            <a:pPr indent="0" lvl="0" marL="0" rtl="0" algn="l">
              <a:spcBef>
                <a:spcPts val="360"/>
              </a:spcBef>
              <a:spcAft>
                <a:spcPts val="0"/>
              </a:spcAft>
              <a:buNone/>
            </a:pPr>
            <a:r>
              <a:t/>
            </a:r>
            <a:endParaRPr/>
          </a:p>
        </p:txBody>
      </p:sp>
      <p:sp>
        <p:nvSpPr>
          <p:cNvPr id="141" name="Google Shape;141;p18: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7:notes"/>
          <p:cNvSpPr txBox="1"/>
          <p:nvPr>
            <p:ph idx="1" type="body"/>
          </p:nvPr>
        </p:nvSpPr>
        <p:spPr>
          <a:xfrm>
            <a:off x="709614" y="4862514"/>
            <a:ext cx="5680200" cy="4605300"/>
          </a:xfrm>
          <a:prstGeom prst="rect">
            <a:avLst/>
          </a:prstGeom>
        </p:spPr>
        <p:txBody>
          <a:bodyPr anchorCtr="0" anchor="t" bIns="45725" lIns="91475" spcFirstLastPara="1" rIns="91475" wrap="square" tIns="45725">
            <a:noAutofit/>
          </a:bodyPr>
          <a:lstStyle/>
          <a:p>
            <a:pPr indent="0" lvl="0" marL="0" rtl="0" algn="l">
              <a:spcBef>
                <a:spcPts val="360"/>
              </a:spcBef>
              <a:spcAft>
                <a:spcPts val="0"/>
              </a:spcAft>
              <a:buNone/>
            </a:pPr>
            <a:r>
              <a:t/>
            </a:r>
            <a:endParaRPr/>
          </a:p>
        </p:txBody>
      </p:sp>
      <p:sp>
        <p:nvSpPr>
          <p:cNvPr id="146" name="Google Shape;146;p17:notes"/>
          <p:cNvSpPr/>
          <p:nvPr>
            <p:ph idx="2" type="sldImg"/>
          </p:nvPr>
        </p:nvSpPr>
        <p:spPr>
          <a:xfrm>
            <a:off x="990600" y="766763"/>
            <a:ext cx="5118000" cy="3838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9:notes"/>
          <p:cNvSpPr txBox="1"/>
          <p:nvPr>
            <p:ph idx="1" type="body"/>
          </p:nvPr>
        </p:nvSpPr>
        <p:spPr>
          <a:xfrm>
            <a:off x="709614" y="4862514"/>
            <a:ext cx="5680075" cy="4605337"/>
          </a:xfrm>
          <a:prstGeom prst="rect">
            <a:avLst/>
          </a:prstGeom>
        </p:spPr>
        <p:txBody>
          <a:bodyPr anchorCtr="0" anchor="t" bIns="45725" lIns="91475" spcFirstLastPara="1" rIns="91475" wrap="square" tIns="45725">
            <a:noAutofit/>
          </a:bodyPr>
          <a:lstStyle/>
          <a:p>
            <a:pPr indent="0" lvl="0" marL="0" rtl="0" algn="l">
              <a:spcBef>
                <a:spcPts val="360"/>
              </a:spcBef>
              <a:spcAft>
                <a:spcPts val="0"/>
              </a:spcAft>
              <a:buNone/>
            </a:pPr>
            <a:r>
              <a:t/>
            </a:r>
            <a:endParaRPr/>
          </a:p>
        </p:txBody>
      </p:sp>
      <p:sp>
        <p:nvSpPr>
          <p:cNvPr id="153" name="Google Shape;153;p19: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20:notes"/>
          <p:cNvSpPr txBox="1"/>
          <p:nvPr>
            <p:ph idx="1" type="body"/>
          </p:nvPr>
        </p:nvSpPr>
        <p:spPr>
          <a:xfrm>
            <a:off x="709614" y="4862514"/>
            <a:ext cx="5680075" cy="4605337"/>
          </a:xfrm>
          <a:prstGeom prst="rect">
            <a:avLst/>
          </a:prstGeom>
        </p:spPr>
        <p:txBody>
          <a:bodyPr anchorCtr="0" anchor="t" bIns="45725" lIns="91475" spcFirstLastPara="1" rIns="91475" wrap="square" tIns="45725">
            <a:noAutofit/>
          </a:bodyPr>
          <a:lstStyle/>
          <a:p>
            <a:pPr indent="0" lvl="0" marL="0" rtl="0" algn="l">
              <a:spcBef>
                <a:spcPts val="360"/>
              </a:spcBef>
              <a:spcAft>
                <a:spcPts val="0"/>
              </a:spcAft>
              <a:buNone/>
            </a:pPr>
            <a:r>
              <a:t/>
            </a:r>
            <a:endParaRPr/>
          </a:p>
        </p:txBody>
      </p:sp>
      <p:sp>
        <p:nvSpPr>
          <p:cNvPr id="158" name="Google Shape;158;p20: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21:notes"/>
          <p:cNvSpPr txBox="1"/>
          <p:nvPr>
            <p:ph idx="1" type="body"/>
          </p:nvPr>
        </p:nvSpPr>
        <p:spPr>
          <a:xfrm>
            <a:off x="709614" y="4862514"/>
            <a:ext cx="5680075" cy="4605337"/>
          </a:xfrm>
          <a:prstGeom prst="rect">
            <a:avLst/>
          </a:prstGeom>
        </p:spPr>
        <p:txBody>
          <a:bodyPr anchorCtr="0" anchor="t" bIns="45725" lIns="91475" spcFirstLastPara="1" rIns="91475" wrap="square" tIns="45725">
            <a:noAutofit/>
          </a:bodyPr>
          <a:lstStyle/>
          <a:p>
            <a:pPr indent="0" lvl="0" marL="0" rtl="0" algn="l">
              <a:spcBef>
                <a:spcPts val="360"/>
              </a:spcBef>
              <a:spcAft>
                <a:spcPts val="0"/>
              </a:spcAft>
              <a:buNone/>
            </a:pPr>
            <a:r>
              <a:t/>
            </a:r>
            <a:endParaRPr/>
          </a:p>
        </p:txBody>
      </p:sp>
      <p:sp>
        <p:nvSpPr>
          <p:cNvPr id="164" name="Google Shape;164;p21: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0cc19b1ec_0_294:notes"/>
          <p:cNvSpPr/>
          <p:nvPr>
            <p:ph idx="2" type="sldImg"/>
          </p:nvPr>
        </p:nvSpPr>
        <p:spPr>
          <a:xfrm>
            <a:off x="990600" y="766763"/>
            <a:ext cx="5118000" cy="38385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f0cc19b1ec_0_294:notes"/>
          <p:cNvSpPr txBox="1"/>
          <p:nvPr>
            <p:ph idx="1" type="body"/>
          </p:nvPr>
        </p:nvSpPr>
        <p:spPr>
          <a:xfrm>
            <a:off x="709614" y="4862514"/>
            <a:ext cx="5680200" cy="4605300"/>
          </a:xfrm>
          <a:prstGeom prst="rect">
            <a:avLst/>
          </a:prstGeom>
        </p:spPr>
        <p:txBody>
          <a:bodyPr anchorCtr="0" anchor="t" bIns="45725" lIns="91475" spcFirstLastPara="1" rIns="91475" wrap="square" tIns="45725">
            <a:noAutofit/>
          </a:bodyPr>
          <a:lstStyle/>
          <a:p>
            <a:pPr indent="0" lvl="0" marL="0" rtl="0" algn="l">
              <a:spcBef>
                <a:spcPts val="360"/>
              </a:spcBef>
              <a:spcAft>
                <a:spcPts val="0"/>
              </a:spcAft>
              <a:buNone/>
            </a:pPr>
            <a:r>
              <a:t/>
            </a:r>
            <a:endParaRPr/>
          </a:p>
        </p:txBody>
      </p:sp>
      <p:sp>
        <p:nvSpPr>
          <p:cNvPr id="170" name="Google Shape;170;gf0cc19b1ec_0_294:notes"/>
          <p:cNvSpPr txBox="1"/>
          <p:nvPr>
            <p:ph idx="12" type="sldNum"/>
          </p:nvPr>
        </p:nvSpPr>
        <p:spPr>
          <a:xfrm>
            <a:off x="4021139" y="9720264"/>
            <a:ext cx="3076500" cy="512700"/>
          </a:xfrm>
          <a:prstGeom prst="rect">
            <a:avLst/>
          </a:prstGeom>
        </p:spPr>
        <p:txBody>
          <a:bodyPr anchorCtr="0" anchor="b" bIns="45725" lIns="91475" spcFirstLastPara="1" rIns="91475" wrap="square" tIns="45725">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22:notes"/>
          <p:cNvSpPr txBox="1"/>
          <p:nvPr>
            <p:ph idx="1" type="body"/>
          </p:nvPr>
        </p:nvSpPr>
        <p:spPr>
          <a:xfrm>
            <a:off x="709614" y="4862514"/>
            <a:ext cx="5680075" cy="4605337"/>
          </a:xfrm>
          <a:prstGeom prst="rect">
            <a:avLst/>
          </a:prstGeom>
        </p:spPr>
        <p:txBody>
          <a:bodyPr anchorCtr="0" anchor="t" bIns="45725" lIns="91475" spcFirstLastPara="1" rIns="91475" wrap="square" tIns="45725">
            <a:noAutofit/>
          </a:bodyPr>
          <a:lstStyle/>
          <a:p>
            <a:pPr indent="0" lvl="0" marL="0" rtl="0" algn="l">
              <a:spcBef>
                <a:spcPts val="360"/>
              </a:spcBef>
              <a:spcAft>
                <a:spcPts val="0"/>
              </a:spcAft>
              <a:buNone/>
            </a:pPr>
            <a:r>
              <a:t/>
            </a:r>
            <a:endParaRPr/>
          </a:p>
        </p:txBody>
      </p:sp>
      <p:sp>
        <p:nvSpPr>
          <p:cNvPr id="177" name="Google Shape;177;p22: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3:notes"/>
          <p:cNvSpPr txBox="1"/>
          <p:nvPr>
            <p:ph idx="1" type="body"/>
          </p:nvPr>
        </p:nvSpPr>
        <p:spPr>
          <a:xfrm>
            <a:off x="709614" y="4862514"/>
            <a:ext cx="5680075" cy="4605337"/>
          </a:xfrm>
          <a:prstGeom prst="rect">
            <a:avLst/>
          </a:prstGeom>
        </p:spPr>
        <p:txBody>
          <a:bodyPr anchorCtr="0" anchor="t" bIns="45725" lIns="91475" spcFirstLastPara="1" rIns="91475" wrap="square" tIns="45725">
            <a:noAutofit/>
          </a:bodyPr>
          <a:lstStyle/>
          <a:p>
            <a:pPr indent="0" lvl="0" marL="0" rtl="0" algn="l">
              <a:spcBef>
                <a:spcPts val="360"/>
              </a:spcBef>
              <a:spcAft>
                <a:spcPts val="0"/>
              </a:spcAft>
              <a:buNone/>
            </a:pPr>
            <a:r>
              <a:t/>
            </a:r>
            <a:endParaRPr/>
          </a:p>
        </p:txBody>
      </p:sp>
      <p:sp>
        <p:nvSpPr>
          <p:cNvPr id="183" name="Google Shape;183;p23: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709614" y="4862514"/>
            <a:ext cx="5680075" cy="4605337"/>
          </a:xfrm>
          <a:prstGeom prst="rect">
            <a:avLst/>
          </a:prstGeom>
        </p:spPr>
        <p:txBody>
          <a:bodyPr anchorCtr="0" anchor="t" bIns="45725" lIns="91475" spcFirstLastPara="1" rIns="91475" wrap="square" tIns="45725">
            <a:noAutofit/>
          </a:bodyPr>
          <a:lstStyle/>
          <a:p>
            <a:pPr indent="0" lvl="0" marL="0" rtl="0" algn="l">
              <a:spcBef>
                <a:spcPts val="360"/>
              </a:spcBef>
              <a:spcAft>
                <a:spcPts val="0"/>
              </a:spcAft>
              <a:buNone/>
            </a:pPr>
            <a:r>
              <a:t/>
            </a:r>
            <a:endParaRPr/>
          </a:p>
        </p:txBody>
      </p:sp>
      <p:sp>
        <p:nvSpPr>
          <p:cNvPr id="94" name="Google Shape;94;p2: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709614" y="4862514"/>
            <a:ext cx="5680075" cy="4605337"/>
          </a:xfrm>
          <a:prstGeom prst="rect">
            <a:avLst/>
          </a:prstGeom>
        </p:spPr>
        <p:txBody>
          <a:bodyPr anchorCtr="0" anchor="t" bIns="45725" lIns="91475" spcFirstLastPara="1" rIns="91475" wrap="square" tIns="45725">
            <a:noAutofit/>
          </a:bodyPr>
          <a:lstStyle/>
          <a:p>
            <a:pPr indent="0" lvl="0" marL="0" rtl="0" algn="l">
              <a:spcBef>
                <a:spcPts val="360"/>
              </a:spcBef>
              <a:spcAft>
                <a:spcPts val="0"/>
              </a:spcAft>
              <a:buNone/>
            </a:pPr>
            <a:r>
              <a:t/>
            </a:r>
            <a:endParaRPr/>
          </a:p>
        </p:txBody>
      </p:sp>
      <p:sp>
        <p:nvSpPr>
          <p:cNvPr id="100" name="Google Shape;100;p3: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5:notes"/>
          <p:cNvSpPr txBox="1"/>
          <p:nvPr>
            <p:ph idx="1" type="body"/>
          </p:nvPr>
        </p:nvSpPr>
        <p:spPr>
          <a:xfrm>
            <a:off x="709614" y="4862514"/>
            <a:ext cx="5680075" cy="4605337"/>
          </a:xfrm>
          <a:prstGeom prst="rect">
            <a:avLst/>
          </a:prstGeom>
        </p:spPr>
        <p:txBody>
          <a:bodyPr anchorCtr="0" anchor="t" bIns="45725" lIns="91475" spcFirstLastPara="1" rIns="91475" wrap="square" tIns="45725">
            <a:noAutofit/>
          </a:bodyPr>
          <a:lstStyle/>
          <a:p>
            <a:pPr indent="0" lvl="0" marL="0" rtl="0" algn="l">
              <a:spcBef>
                <a:spcPts val="360"/>
              </a:spcBef>
              <a:spcAft>
                <a:spcPts val="0"/>
              </a:spcAft>
              <a:buNone/>
            </a:pPr>
            <a:r>
              <a:t/>
            </a:r>
            <a:endParaRPr/>
          </a:p>
        </p:txBody>
      </p:sp>
      <p:sp>
        <p:nvSpPr>
          <p:cNvPr id="106" name="Google Shape;106;p15: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f0cc19b1ec_0_302:notes"/>
          <p:cNvSpPr/>
          <p:nvPr>
            <p:ph idx="2" type="sldImg"/>
          </p:nvPr>
        </p:nvSpPr>
        <p:spPr>
          <a:xfrm>
            <a:off x="990600" y="766763"/>
            <a:ext cx="5118000" cy="38385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f0cc19b1ec_0_302:notes"/>
          <p:cNvSpPr txBox="1"/>
          <p:nvPr>
            <p:ph idx="1" type="body"/>
          </p:nvPr>
        </p:nvSpPr>
        <p:spPr>
          <a:xfrm>
            <a:off x="709614" y="4862514"/>
            <a:ext cx="5680200" cy="4605300"/>
          </a:xfrm>
          <a:prstGeom prst="rect">
            <a:avLst/>
          </a:prstGeom>
        </p:spPr>
        <p:txBody>
          <a:bodyPr anchorCtr="0" anchor="t" bIns="45725" lIns="91475" spcFirstLastPara="1" rIns="91475" wrap="square" tIns="45725">
            <a:noAutofit/>
          </a:bodyPr>
          <a:lstStyle/>
          <a:p>
            <a:pPr indent="0" lvl="0" marL="0" rtl="0" algn="l">
              <a:spcBef>
                <a:spcPts val="360"/>
              </a:spcBef>
              <a:spcAft>
                <a:spcPts val="0"/>
              </a:spcAft>
              <a:buNone/>
            </a:pPr>
            <a:r>
              <a:t/>
            </a:r>
            <a:endParaRPr/>
          </a:p>
        </p:txBody>
      </p:sp>
      <p:sp>
        <p:nvSpPr>
          <p:cNvPr id="113" name="Google Shape;113;gf0cc19b1ec_0_302:notes"/>
          <p:cNvSpPr txBox="1"/>
          <p:nvPr>
            <p:ph idx="12" type="sldNum"/>
          </p:nvPr>
        </p:nvSpPr>
        <p:spPr>
          <a:xfrm>
            <a:off x="4021139" y="9720264"/>
            <a:ext cx="3076500" cy="512700"/>
          </a:xfrm>
          <a:prstGeom prst="rect">
            <a:avLst/>
          </a:prstGeom>
        </p:spPr>
        <p:txBody>
          <a:bodyPr anchorCtr="0" anchor="b" bIns="45725" lIns="91475" spcFirstLastPara="1" rIns="91475" wrap="square" tIns="45725">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4:notes"/>
          <p:cNvSpPr txBox="1"/>
          <p:nvPr>
            <p:ph idx="1" type="body"/>
          </p:nvPr>
        </p:nvSpPr>
        <p:spPr>
          <a:xfrm>
            <a:off x="709614" y="4862514"/>
            <a:ext cx="5680200" cy="4605300"/>
          </a:xfrm>
          <a:prstGeom prst="rect">
            <a:avLst/>
          </a:prstGeom>
        </p:spPr>
        <p:txBody>
          <a:bodyPr anchorCtr="0" anchor="t" bIns="45725" lIns="91475" spcFirstLastPara="1" rIns="91475" wrap="square" tIns="45725">
            <a:noAutofit/>
          </a:bodyPr>
          <a:lstStyle/>
          <a:p>
            <a:pPr indent="0" lvl="0" marL="0" rtl="0" algn="l">
              <a:spcBef>
                <a:spcPts val="360"/>
              </a:spcBef>
              <a:spcAft>
                <a:spcPts val="0"/>
              </a:spcAft>
              <a:buNone/>
            </a:pPr>
            <a:r>
              <a:t/>
            </a:r>
            <a:endParaRPr/>
          </a:p>
        </p:txBody>
      </p:sp>
      <p:sp>
        <p:nvSpPr>
          <p:cNvPr id="119" name="Google Shape;119;p14:notes"/>
          <p:cNvSpPr/>
          <p:nvPr>
            <p:ph idx="2" type="sldImg"/>
          </p:nvPr>
        </p:nvSpPr>
        <p:spPr>
          <a:xfrm>
            <a:off x="990600" y="766763"/>
            <a:ext cx="5118000" cy="3838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1:notes"/>
          <p:cNvSpPr txBox="1"/>
          <p:nvPr>
            <p:ph idx="1" type="body"/>
          </p:nvPr>
        </p:nvSpPr>
        <p:spPr>
          <a:xfrm>
            <a:off x="709614" y="4862514"/>
            <a:ext cx="5680200" cy="4605300"/>
          </a:xfrm>
          <a:prstGeom prst="rect">
            <a:avLst/>
          </a:prstGeom>
        </p:spPr>
        <p:txBody>
          <a:bodyPr anchorCtr="0" anchor="t" bIns="45725" lIns="91475" spcFirstLastPara="1" rIns="91475" wrap="square" tIns="45725">
            <a:noAutofit/>
          </a:bodyPr>
          <a:lstStyle/>
          <a:p>
            <a:pPr indent="0" lvl="0" marL="0" rtl="0" algn="l">
              <a:spcBef>
                <a:spcPts val="360"/>
              </a:spcBef>
              <a:spcAft>
                <a:spcPts val="0"/>
              </a:spcAft>
              <a:buNone/>
            </a:pPr>
            <a:r>
              <a:t/>
            </a:r>
            <a:endParaRPr/>
          </a:p>
        </p:txBody>
      </p:sp>
      <p:sp>
        <p:nvSpPr>
          <p:cNvPr id="124" name="Google Shape;124;p11:notes"/>
          <p:cNvSpPr/>
          <p:nvPr>
            <p:ph idx="2" type="sldImg"/>
          </p:nvPr>
        </p:nvSpPr>
        <p:spPr>
          <a:xfrm>
            <a:off x="990600" y="766763"/>
            <a:ext cx="5118000" cy="3838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txBox="1"/>
          <p:nvPr>
            <p:ph idx="1" type="body"/>
          </p:nvPr>
        </p:nvSpPr>
        <p:spPr>
          <a:xfrm>
            <a:off x="709614" y="4862514"/>
            <a:ext cx="5680075" cy="4605337"/>
          </a:xfrm>
          <a:prstGeom prst="rect">
            <a:avLst/>
          </a:prstGeom>
        </p:spPr>
        <p:txBody>
          <a:bodyPr anchorCtr="0" anchor="t" bIns="45725" lIns="91475" spcFirstLastPara="1" rIns="91475" wrap="square" tIns="45725">
            <a:noAutofit/>
          </a:bodyPr>
          <a:lstStyle/>
          <a:p>
            <a:pPr indent="0" lvl="0" marL="0" rtl="0" algn="l">
              <a:spcBef>
                <a:spcPts val="360"/>
              </a:spcBef>
              <a:spcAft>
                <a:spcPts val="0"/>
              </a:spcAft>
              <a:buNone/>
            </a:pPr>
            <a:r>
              <a:t/>
            </a:r>
            <a:endParaRPr/>
          </a:p>
        </p:txBody>
      </p:sp>
      <p:sp>
        <p:nvSpPr>
          <p:cNvPr id="129" name="Google Shape;129;p4: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6:notes"/>
          <p:cNvSpPr txBox="1"/>
          <p:nvPr>
            <p:ph idx="1" type="body"/>
          </p:nvPr>
        </p:nvSpPr>
        <p:spPr>
          <a:xfrm>
            <a:off x="709614" y="4862514"/>
            <a:ext cx="5680075" cy="4605337"/>
          </a:xfrm>
          <a:prstGeom prst="rect">
            <a:avLst/>
          </a:prstGeom>
        </p:spPr>
        <p:txBody>
          <a:bodyPr anchorCtr="0" anchor="t" bIns="45725" lIns="91475" spcFirstLastPara="1" rIns="91475" wrap="square" tIns="45725">
            <a:noAutofit/>
          </a:bodyPr>
          <a:lstStyle/>
          <a:p>
            <a:pPr indent="0" lvl="0" marL="0" rtl="0" algn="l">
              <a:spcBef>
                <a:spcPts val="360"/>
              </a:spcBef>
              <a:spcAft>
                <a:spcPts val="0"/>
              </a:spcAft>
              <a:buNone/>
            </a:pPr>
            <a:r>
              <a:t/>
            </a:r>
            <a:endParaRPr/>
          </a:p>
        </p:txBody>
      </p:sp>
      <p:sp>
        <p:nvSpPr>
          <p:cNvPr id="136" name="Google Shape;136;p16: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25000"/>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ctrTitle"/>
          </p:nvPr>
        </p:nvSpPr>
        <p:spPr>
          <a:xfrm>
            <a:off x="1220564" y="1929775"/>
            <a:ext cx="9829034" cy="1530378"/>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b="1" lang="en-IN" sz="3200"/>
              <a:t>               INTERIOR DESIGN MANAGEMENT- WEBSITE</a:t>
            </a:r>
            <a:endParaRPr b="1" sz="3200"/>
          </a:p>
        </p:txBody>
      </p:sp>
      <p:sp>
        <p:nvSpPr>
          <p:cNvPr id="89" name="Google Shape;89;p13"/>
          <p:cNvSpPr txBox="1"/>
          <p:nvPr/>
        </p:nvSpPr>
        <p:spPr>
          <a:xfrm>
            <a:off x="1388224" y="392084"/>
            <a:ext cx="98793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3200">
                <a:solidFill>
                  <a:schemeClr val="dk1"/>
                </a:solidFill>
                <a:latin typeface="Candara"/>
                <a:ea typeface="Candara"/>
                <a:cs typeface="Candara"/>
                <a:sym typeface="Candara"/>
              </a:rPr>
              <a:t>                                Front end project</a:t>
            </a:r>
            <a:endParaRPr/>
          </a:p>
        </p:txBody>
      </p:sp>
      <p:sp>
        <p:nvSpPr>
          <p:cNvPr id="90" name="Google Shape;90;p13"/>
          <p:cNvSpPr txBox="1"/>
          <p:nvPr/>
        </p:nvSpPr>
        <p:spPr>
          <a:xfrm>
            <a:off x="7339301" y="4039480"/>
            <a:ext cx="4300897" cy="1158241"/>
          </a:xfrm>
          <a:prstGeom prst="rect">
            <a:avLst/>
          </a:prstGeom>
          <a:noFill/>
          <a:ln>
            <a:noFill/>
          </a:ln>
        </p:spPr>
        <p:txBody>
          <a:bodyPr anchorCtr="0" anchor="t" bIns="45700" lIns="91425" spcFirstLastPara="1" rIns="91425" wrap="square" tIns="45700">
            <a:noAutofit/>
          </a:bodyPr>
          <a:lstStyle/>
          <a:p>
            <a:pPr indent="0" lvl="2" marL="9144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IN" sz="2400" u="none" cap="none" strike="noStrike">
                <a:solidFill>
                  <a:schemeClr val="dk1"/>
                </a:solidFill>
                <a:latin typeface="Calibri"/>
                <a:ea typeface="Calibri"/>
                <a:cs typeface="Calibri"/>
                <a:sym typeface="Calibri"/>
              </a:rPr>
              <a:t>Sangeetha . M</a:t>
            </a:r>
            <a:endParaRPr b="0" i="0" sz="2400" u="none" cap="none" strike="noStrike">
              <a:solidFill>
                <a:schemeClr val="dk1"/>
              </a:solidFill>
              <a:latin typeface="Calibri"/>
              <a:ea typeface="Calibri"/>
              <a:cs typeface="Calibri"/>
              <a:sym typeface="Calibri"/>
            </a:endParaRPr>
          </a:p>
          <a:p>
            <a:pPr indent="0" lvl="2" marL="0" marR="0" rtl="0" algn="l">
              <a:spcBef>
                <a:spcPts val="0"/>
              </a:spcBef>
              <a:spcAft>
                <a:spcPts val="0"/>
              </a:spcAft>
              <a:buNone/>
            </a:pPr>
            <a:r>
              <a:rPr lang="en-IN" sz="2400">
                <a:solidFill>
                  <a:schemeClr val="dk1"/>
                </a:solidFill>
                <a:latin typeface="Calibri"/>
                <a:ea typeface="Calibri"/>
                <a:cs typeface="Calibri"/>
                <a:sym typeface="Calibri"/>
              </a:rPr>
              <a:t>             Batch:5755</a:t>
            </a:r>
            <a:endParaRPr b="0" i="0" sz="2400" u="none" cap="none" strike="noStrike">
              <a:solidFill>
                <a:schemeClr val="dk1"/>
              </a:solidFill>
              <a:latin typeface="Calibri"/>
              <a:ea typeface="Calibri"/>
              <a:cs typeface="Calibri"/>
              <a:sym typeface="Calibri"/>
            </a:endParaRPr>
          </a:p>
        </p:txBody>
      </p:sp>
      <p:sp>
        <p:nvSpPr>
          <p:cNvPr id="91" name="Google Shape;91;p13"/>
          <p:cNvSpPr txBox="1"/>
          <p:nvPr/>
        </p:nvSpPr>
        <p:spPr>
          <a:xfrm>
            <a:off x="6750425" y="5743658"/>
            <a:ext cx="5058530" cy="80264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IN" sz="2400" u="none" cap="none" strike="noStrike">
                <a:solidFill>
                  <a:schemeClr val="dk1"/>
                </a:solidFill>
                <a:latin typeface="Calibri"/>
                <a:ea typeface="Calibri"/>
                <a:cs typeface="Calibri"/>
                <a:sym typeface="Calibri"/>
              </a:rPr>
              <a:t>Guide : </a:t>
            </a:r>
            <a:r>
              <a:rPr b="1" lang="en-IN" sz="2400">
                <a:solidFill>
                  <a:schemeClr val="dk1"/>
                </a:solidFill>
                <a:latin typeface="Calibri"/>
                <a:ea typeface="Calibri"/>
                <a:cs typeface="Calibri"/>
                <a:sym typeface="Calibri"/>
              </a:rPr>
              <a:t>Amruta Deore Kachole</a:t>
            </a:r>
            <a:endParaRPr b="1" i="0" sz="24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838200" y="247887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b="1" lang="en-IN"/>
              <a:t>Screenshots</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idx="1" type="body"/>
          </p:nvPr>
        </p:nvSpPr>
        <p:spPr>
          <a:xfrm>
            <a:off x="838200" y="1041875"/>
            <a:ext cx="10515600" cy="5275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None/>
            </a:pPr>
            <a:r>
              <a:t/>
            </a:r>
            <a:endParaRPr/>
          </a:p>
          <a:p>
            <a:pPr indent="-228600" lvl="0" marL="228600" rtl="0" algn="l">
              <a:lnSpc>
                <a:spcPct val="150000"/>
              </a:lnSpc>
              <a:spcBef>
                <a:spcPts val="1000"/>
              </a:spcBef>
              <a:spcAft>
                <a:spcPts val="0"/>
              </a:spcAft>
              <a:buClr>
                <a:schemeClr val="dk1"/>
              </a:buClr>
              <a:buSzPts val="2800"/>
              <a:buNone/>
            </a:pPr>
            <a:r>
              <a:rPr lang="en-IN"/>
              <a:t>	</a:t>
            </a:r>
            <a:endParaRPr/>
          </a:p>
          <a:p>
            <a:pPr indent="-228600" lvl="0" marL="228600" rtl="0" algn="l">
              <a:lnSpc>
                <a:spcPct val="90000"/>
              </a:lnSpc>
              <a:spcBef>
                <a:spcPts val="1000"/>
              </a:spcBef>
              <a:spcAft>
                <a:spcPts val="0"/>
              </a:spcAft>
              <a:buClr>
                <a:schemeClr val="dk1"/>
              </a:buClr>
              <a:buSzPts val="2800"/>
              <a:buNone/>
            </a:pPr>
            <a:r>
              <a:t/>
            </a:r>
            <a:endParaRPr b="1">
              <a:latin typeface="Times New Roman"/>
              <a:ea typeface="Times New Roman"/>
              <a:cs typeface="Times New Roman"/>
              <a:sym typeface="Times New Roman"/>
            </a:endParaRPr>
          </a:p>
        </p:txBody>
      </p:sp>
      <p:sp>
        <p:nvSpPr>
          <p:cNvPr id="149" name="Google Shape;149;p23"/>
          <p:cNvSpPr txBox="1"/>
          <p:nvPr/>
        </p:nvSpPr>
        <p:spPr>
          <a:xfrm>
            <a:off x="680425" y="107425"/>
            <a:ext cx="1092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3000">
                <a:latin typeface="Calibri"/>
                <a:ea typeface="Calibri"/>
                <a:cs typeface="Calibri"/>
                <a:sym typeface="Calibri"/>
              </a:rPr>
              <a:t>Our creation page:</a:t>
            </a:r>
            <a:endParaRPr b="1" sz="3000">
              <a:latin typeface="Calibri"/>
              <a:ea typeface="Calibri"/>
              <a:cs typeface="Calibri"/>
              <a:sym typeface="Calibri"/>
            </a:endParaRPr>
          </a:p>
        </p:txBody>
      </p:sp>
      <p:pic>
        <p:nvPicPr>
          <p:cNvPr id="150" name="Google Shape;150;p23"/>
          <p:cNvPicPr preferRelativeResize="0"/>
          <p:nvPr/>
        </p:nvPicPr>
        <p:blipFill>
          <a:blip r:embed="rId3">
            <a:alphaModFix/>
          </a:blip>
          <a:stretch>
            <a:fillRect/>
          </a:stretch>
        </p:blipFill>
        <p:spPr>
          <a:xfrm>
            <a:off x="152400" y="154074"/>
            <a:ext cx="12192001" cy="685465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4"/>
          <p:cNvPicPr preferRelativeResize="0"/>
          <p:nvPr/>
        </p:nvPicPr>
        <p:blipFill>
          <a:blip r:embed="rId3">
            <a:alphaModFix/>
          </a:blip>
          <a:stretch>
            <a:fillRect/>
          </a:stretch>
        </p:blipFill>
        <p:spPr>
          <a:xfrm>
            <a:off x="152400" y="152400"/>
            <a:ext cx="11655822" cy="6553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838200" y="590920"/>
            <a:ext cx="10515600" cy="680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t/>
            </a:r>
            <a:endParaRPr/>
          </a:p>
        </p:txBody>
      </p:sp>
      <p:pic>
        <p:nvPicPr>
          <p:cNvPr id="161" name="Google Shape;161;p25"/>
          <p:cNvPicPr preferRelativeResize="0"/>
          <p:nvPr/>
        </p:nvPicPr>
        <p:blipFill>
          <a:blip r:embed="rId3">
            <a:alphaModFix/>
          </a:blip>
          <a:stretch>
            <a:fillRect/>
          </a:stretch>
        </p:blipFill>
        <p:spPr>
          <a:xfrm>
            <a:off x="152400" y="107425"/>
            <a:ext cx="11307451" cy="65981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6"/>
          <p:cNvPicPr preferRelativeResize="0"/>
          <p:nvPr/>
        </p:nvPicPr>
        <p:blipFill>
          <a:blip r:embed="rId3">
            <a:alphaModFix/>
          </a:blip>
          <a:stretch>
            <a:fillRect/>
          </a:stretch>
        </p:blipFill>
        <p:spPr>
          <a:xfrm>
            <a:off x="152400" y="152400"/>
            <a:ext cx="11655822" cy="655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27"/>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174" name="Google Shape;174;p27"/>
          <p:cNvPicPr preferRelativeResize="0"/>
          <p:nvPr/>
        </p:nvPicPr>
        <p:blipFill>
          <a:blip r:embed="rId3">
            <a:alphaModFix/>
          </a:blip>
          <a:stretch>
            <a:fillRect/>
          </a:stretch>
        </p:blipFill>
        <p:spPr>
          <a:xfrm>
            <a:off x="0" y="1674"/>
            <a:ext cx="12192001" cy="685465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IN"/>
              <a:t>Conclusion</a:t>
            </a:r>
            <a:endParaRPr b="1"/>
          </a:p>
        </p:txBody>
      </p:sp>
      <p:sp>
        <p:nvSpPr>
          <p:cNvPr id="180" name="Google Shape;180;p28"/>
          <p:cNvSpPr txBox="1"/>
          <p:nvPr>
            <p:ph idx="1" type="body"/>
          </p:nvPr>
        </p:nvSpPr>
        <p:spPr>
          <a:xfrm>
            <a:off x="838200" y="1360850"/>
            <a:ext cx="10515600" cy="5407500"/>
          </a:xfrm>
          <a:prstGeom prst="rect">
            <a:avLst/>
          </a:prstGeom>
          <a:noFill/>
          <a:ln>
            <a:noFill/>
          </a:ln>
        </p:spPr>
        <p:txBody>
          <a:bodyPr anchorCtr="0" anchor="t" bIns="45700" lIns="91425" spcFirstLastPara="1" rIns="91425" wrap="square" tIns="45700">
            <a:noAutofit/>
          </a:bodyPr>
          <a:lstStyle/>
          <a:p>
            <a:pPr indent="-228600" lvl="0" marL="228600" rtl="0" algn="just">
              <a:lnSpc>
                <a:spcPct val="150000"/>
              </a:lnSpc>
              <a:spcBef>
                <a:spcPts val="0"/>
              </a:spcBef>
              <a:spcAft>
                <a:spcPts val="0"/>
              </a:spcAft>
              <a:buClr>
                <a:schemeClr val="dk1"/>
              </a:buClr>
              <a:buSzPts val="2800"/>
              <a:buNone/>
            </a:pPr>
            <a:r>
              <a:rPr lang="en-IN"/>
              <a:t>	       </a:t>
            </a:r>
            <a:r>
              <a:rPr lang="en-IN" sz="2400">
                <a:latin typeface="Times New Roman"/>
                <a:ea typeface="Times New Roman"/>
                <a:cs typeface="Times New Roman"/>
                <a:sym typeface="Times New Roman"/>
              </a:rPr>
              <a:t>This provide a better website for people searching home interior designs.Here registration is comes as a simple process and becomes easy for everyone. People can choose their designs from home and it provides ‘n’ number of designs. This offers the customers to contact the designers directly through free consultation option.Provides the project procedure customers for their convenience. Also gives customers feedback and provides location information to </a:t>
            </a:r>
            <a:r>
              <a:rPr lang="en-IN" sz="2400">
                <a:latin typeface="Times New Roman"/>
                <a:ea typeface="Times New Roman"/>
                <a:cs typeface="Times New Roman"/>
                <a:sym typeface="Times New Roman"/>
              </a:rPr>
              <a:t>contact</a:t>
            </a:r>
            <a:r>
              <a:rPr lang="en-IN" sz="2400">
                <a:latin typeface="Times New Roman"/>
                <a:ea typeface="Times New Roman"/>
                <a:cs typeface="Times New Roman"/>
                <a:sym typeface="Times New Roman"/>
              </a:rPr>
              <a:t> easily.Gives post payment without the initial payment and provides warranty for materials.</a:t>
            </a:r>
            <a:endParaRPr sz="2400">
              <a:latin typeface="Times New Roman"/>
              <a:ea typeface="Times New Roman"/>
              <a:cs typeface="Times New Roman"/>
              <a:sym typeface="Times New Roman"/>
            </a:endParaRPr>
          </a:p>
          <a:p>
            <a:pPr indent="-228600" lvl="0" marL="228600" rtl="0" algn="just">
              <a:lnSpc>
                <a:spcPct val="150000"/>
              </a:lnSpc>
              <a:spcBef>
                <a:spcPts val="0"/>
              </a:spcBef>
              <a:spcAft>
                <a:spcPts val="0"/>
              </a:spcAft>
              <a:buClr>
                <a:schemeClr val="dk1"/>
              </a:buClr>
              <a:buSzPts val="2800"/>
              <a:buNone/>
            </a:pPr>
            <a:r>
              <a:rPr lang="en-IN" sz="2400">
                <a:latin typeface="Times New Roman"/>
                <a:ea typeface="Times New Roman"/>
                <a:cs typeface="Times New Roman"/>
                <a:sym typeface="Times New Roman"/>
              </a:rPr>
              <a:t>   Delivering good designs to employees with better cost and better designs-</a:t>
            </a:r>
            <a:r>
              <a:rPr b="1" lang="en-IN" sz="2400">
                <a:latin typeface="Times New Roman"/>
                <a:ea typeface="Times New Roman"/>
                <a:cs typeface="Times New Roman"/>
                <a:sym typeface="Times New Roman"/>
              </a:rPr>
              <a:t>Interiors</a:t>
            </a:r>
            <a:endParaRPr b="1" sz="24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IN"/>
              <a:t>References</a:t>
            </a:r>
            <a:endParaRPr/>
          </a:p>
        </p:txBody>
      </p:sp>
      <p:sp>
        <p:nvSpPr>
          <p:cNvPr id="186" name="Google Shape;186;p29"/>
          <p:cNvSpPr txBox="1"/>
          <p:nvPr>
            <p:ph idx="1" type="body"/>
          </p:nvPr>
        </p:nvSpPr>
        <p:spPr>
          <a:xfrm>
            <a:off x="838200" y="1659375"/>
            <a:ext cx="10515600" cy="4883934"/>
          </a:xfrm>
          <a:prstGeom prst="rect">
            <a:avLst/>
          </a:prstGeom>
          <a:noFill/>
          <a:ln>
            <a:noFill/>
          </a:ln>
        </p:spPr>
        <p:txBody>
          <a:bodyPr anchorCtr="0" anchor="t" bIns="45700" lIns="91425" spcFirstLastPara="1" rIns="91425" wrap="square" tIns="45700">
            <a:noAutofit/>
          </a:bodyPr>
          <a:lstStyle/>
          <a:p>
            <a:pPr indent="-457200" lvl="0" marL="457200" rtl="0" algn="just">
              <a:lnSpc>
                <a:spcPct val="100000"/>
              </a:lnSpc>
              <a:spcBef>
                <a:spcPts val="0"/>
              </a:spcBef>
              <a:spcAft>
                <a:spcPts val="0"/>
              </a:spcAft>
              <a:buClr>
                <a:schemeClr val="dk1"/>
              </a:buClr>
              <a:buSzPts val="2000"/>
              <a:buFont typeface="Calibri"/>
              <a:buAutoNum type="arabicParenR"/>
            </a:pPr>
            <a:r>
              <a:rPr lang="en-IN" sz="2000">
                <a:latin typeface="Times New Roman"/>
                <a:ea typeface="Times New Roman"/>
                <a:cs typeface="Times New Roman"/>
                <a:sym typeface="Times New Roman"/>
              </a:rPr>
              <a:t>Homelane interiors website</a:t>
            </a:r>
            <a:endParaRPr sz="2000">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2000">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2000">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2000">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2000">
              <a:latin typeface="Times New Roman"/>
              <a:ea typeface="Times New Roman"/>
              <a:cs typeface="Times New Roman"/>
              <a:sym typeface="Times New Roman"/>
            </a:endParaRPr>
          </a:p>
          <a:p>
            <a:pPr indent="-457200" lvl="0" marL="457200" rtl="0" algn="just">
              <a:lnSpc>
                <a:spcPct val="100000"/>
              </a:lnSpc>
              <a:spcBef>
                <a:spcPts val="0"/>
              </a:spcBef>
              <a:spcAft>
                <a:spcPts val="0"/>
              </a:spcAft>
              <a:buSzPts val="2000"/>
              <a:buFont typeface="Times New Roman"/>
              <a:buAutoNum type="arabicParenR"/>
            </a:pPr>
            <a:r>
              <a:rPr lang="en-IN" sz="2000">
                <a:latin typeface="Times New Roman"/>
                <a:ea typeface="Times New Roman"/>
                <a:cs typeface="Times New Roman"/>
                <a:sym typeface="Times New Roman"/>
              </a:rPr>
              <a:t>Wooden Street-Website</a:t>
            </a:r>
            <a:endParaRPr sz="20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IN"/>
              <a:t>Abstract</a:t>
            </a:r>
            <a:endParaRPr/>
          </a:p>
        </p:txBody>
      </p:sp>
      <p:sp>
        <p:nvSpPr>
          <p:cNvPr id="97" name="Google Shape;97;p14"/>
          <p:cNvSpPr txBox="1"/>
          <p:nvPr>
            <p:ph idx="1" type="body"/>
          </p:nvPr>
        </p:nvSpPr>
        <p:spPr>
          <a:xfrm>
            <a:off x="838200" y="1951750"/>
            <a:ext cx="10515600" cy="490650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Clr>
                <a:schemeClr val="dk1"/>
              </a:buClr>
              <a:buSzPts val="2400"/>
              <a:buNone/>
            </a:pPr>
            <a:r>
              <a:rPr lang="en-IN" sz="2400">
                <a:latin typeface="Times New Roman"/>
                <a:ea typeface="Times New Roman"/>
                <a:cs typeface="Times New Roman"/>
                <a:sym typeface="Times New Roman"/>
              </a:rPr>
              <a:t>                   Nowadays everything is comes to our hand through internet.Similar way people can choose this website for selecting designs and style the house and their workplaces.First, in the homepage you are having all the options which is register,choose design and services what provided,about us and contact details,etc.Through services you can select your design and package(amount),give your location  and  click register with your phone number.It will be registered and the team will call the customers as soon as possible.There is an free </a:t>
            </a:r>
            <a:r>
              <a:rPr lang="en-IN" sz="2400">
                <a:latin typeface="Times New Roman"/>
                <a:ea typeface="Times New Roman"/>
                <a:cs typeface="Times New Roman"/>
                <a:sym typeface="Times New Roman"/>
              </a:rPr>
              <a:t>consultation</a:t>
            </a:r>
            <a:r>
              <a:rPr lang="en-IN" sz="2400">
                <a:latin typeface="Times New Roman"/>
                <a:ea typeface="Times New Roman"/>
                <a:cs typeface="Times New Roman"/>
                <a:sym typeface="Times New Roman"/>
              </a:rPr>
              <a:t> option also,people can know the best offers through that option.Moreover,it this having all designs for homes,restaurants, etc. </a:t>
            </a:r>
            <a:endParaRPr sz="24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IN"/>
              <a:t>Objective</a:t>
            </a:r>
            <a:endParaRPr b="1"/>
          </a:p>
        </p:txBody>
      </p:sp>
      <p:sp>
        <p:nvSpPr>
          <p:cNvPr id="103" name="Google Shape;103;p15"/>
          <p:cNvSpPr txBox="1"/>
          <p:nvPr>
            <p:ph idx="1" type="body"/>
          </p:nvPr>
        </p:nvSpPr>
        <p:spPr>
          <a:xfrm>
            <a:off x="790700" y="2098750"/>
            <a:ext cx="10515600" cy="4351338"/>
          </a:xfrm>
          <a:prstGeom prst="rect">
            <a:avLst/>
          </a:prstGeom>
          <a:noFill/>
          <a:ln>
            <a:noFill/>
          </a:ln>
        </p:spPr>
        <p:txBody>
          <a:bodyPr anchorCtr="0" anchor="t" bIns="45700" lIns="91425" spcFirstLastPara="1" rIns="91425" wrap="square" tIns="45700">
            <a:noAutofit/>
          </a:bodyPr>
          <a:lstStyle/>
          <a:p>
            <a:pPr indent="-228600" lvl="0" marL="228600" rtl="0" algn="just">
              <a:lnSpc>
                <a:spcPct val="15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Making the communication faster</a:t>
            </a:r>
            <a:endParaRPr/>
          </a:p>
          <a:p>
            <a:pPr indent="-228600" lvl="0" marL="228600" rtl="0" algn="just">
              <a:lnSpc>
                <a:spcPct val="15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Easy to understand the UI by everyone.</a:t>
            </a:r>
            <a:r>
              <a:rPr lang="en-IN" sz="2400">
                <a:latin typeface="Times New Roman"/>
                <a:ea typeface="Times New Roman"/>
                <a:cs typeface="Times New Roman"/>
                <a:sym typeface="Times New Roman"/>
              </a:rPr>
              <a:t> </a:t>
            </a:r>
            <a:endParaRPr/>
          </a:p>
          <a:p>
            <a:pPr indent="-228600" lvl="0" marL="228600" rtl="0" algn="just">
              <a:lnSpc>
                <a:spcPct val="15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You can register directly no third parties.</a:t>
            </a:r>
            <a:endParaRPr sz="2400">
              <a:latin typeface="Times New Roman"/>
              <a:ea typeface="Times New Roman"/>
              <a:cs typeface="Times New Roman"/>
              <a:sym typeface="Times New Roman"/>
            </a:endParaRPr>
          </a:p>
          <a:p>
            <a:pPr indent="-228600" lvl="0" marL="228600" rtl="0" algn="just">
              <a:lnSpc>
                <a:spcPct val="150000"/>
              </a:lnSpc>
              <a:spcBef>
                <a:spcPts val="1000"/>
              </a:spcBef>
              <a:spcAft>
                <a:spcPts val="0"/>
              </a:spcAft>
              <a:buSzPts val="2400"/>
              <a:buFont typeface="Times New Roman"/>
              <a:buChar char="•"/>
            </a:pPr>
            <a:r>
              <a:rPr lang="en-IN" sz="2400">
                <a:latin typeface="Times New Roman"/>
                <a:ea typeface="Times New Roman"/>
                <a:cs typeface="Times New Roman"/>
                <a:sym typeface="Times New Roman"/>
              </a:rPr>
              <a:t>Free consultation ensures the convenience to user.</a:t>
            </a:r>
            <a:endParaRPr sz="2400">
              <a:latin typeface="Times New Roman"/>
              <a:ea typeface="Times New Roman"/>
              <a:cs typeface="Times New Roman"/>
              <a:sym typeface="Times New Roman"/>
            </a:endParaRPr>
          </a:p>
          <a:p>
            <a:pPr indent="-228600" lvl="0" marL="228600" rtl="0" algn="just">
              <a:lnSpc>
                <a:spcPct val="150000"/>
              </a:lnSpc>
              <a:spcBef>
                <a:spcPts val="1000"/>
              </a:spcBef>
              <a:spcAft>
                <a:spcPts val="0"/>
              </a:spcAft>
              <a:buSzPts val="2400"/>
              <a:buFont typeface="Times New Roman"/>
              <a:buChar char="•"/>
            </a:pPr>
            <a:r>
              <a:rPr lang="en-IN" sz="2400">
                <a:latin typeface="Times New Roman"/>
                <a:ea typeface="Times New Roman"/>
                <a:cs typeface="Times New Roman"/>
                <a:sym typeface="Times New Roman"/>
              </a:rPr>
              <a:t>Reduce the paperwork and traffic .</a:t>
            </a:r>
            <a:endParaRPr sz="24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731325" y="2443250"/>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t/>
            </a:r>
            <a:endParaRPr/>
          </a:p>
        </p:txBody>
      </p:sp>
      <p:pic>
        <p:nvPicPr>
          <p:cNvPr id="109" name="Google Shape;109;p16"/>
          <p:cNvPicPr preferRelativeResize="0"/>
          <p:nvPr/>
        </p:nvPicPr>
        <p:blipFill>
          <a:blip r:embed="rId3">
            <a:alphaModFix/>
          </a:blip>
          <a:stretch>
            <a:fillRect/>
          </a:stretch>
        </p:blipFill>
        <p:spPr>
          <a:xfrm>
            <a:off x="152400" y="86518"/>
            <a:ext cx="11773001" cy="661908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1933850" y="1718975"/>
            <a:ext cx="7701300" cy="285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sz="5800"/>
              <a:t>         Workflow</a:t>
            </a:r>
            <a:endParaRPr sz="7400"/>
          </a:p>
        </p:txBody>
      </p:sp>
      <p:sp>
        <p:nvSpPr>
          <p:cNvPr id="116" name="Google Shape;116;p17"/>
          <p:cNvSpPr txBox="1"/>
          <p:nvPr>
            <p:ph idx="1" type="body"/>
          </p:nvPr>
        </p:nvSpPr>
        <p:spPr>
          <a:xfrm>
            <a:off x="15703575" y="3777375"/>
            <a:ext cx="26157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idx="1" type="body"/>
          </p:nvPr>
        </p:nvSpPr>
        <p:spPr>
          <a:xfrm>
            <a:off x="838200" y="807522"/>
            <a:ext cx="10515600" cy="5549700"/>
          </a:xfrm>
          <a:prstGeom prst="rect">
            <a:avLst/>
          </a:prstGeom>
          <a:noFill/>
          <a:ln>
            <a:noFill/>
          </a:ln>
        </p:spPr>
        <p:txBody>
          <a:bodyPr anchorCtr="0" anchor="t" bIns="45700" lIns="91425" spcFirstLastPara="1" rIns="91425" wrap="square" tIns="45700">
            <a:noAutofit/>
          </a:bodyPr>
          <a:lstStyle/>
          <a:p>
            <a:pPr indent="-381000" lvl="0" marL="457200" rtl="0" algn="just">
              <a:lnSpc>
                <a:spcPct val="150000"/>
              </a:lnSpc>
              <a:spcBef>
                <a:spcPts val="0"/>
              </a:spcBef>
              <a:spcAft>
                <a:spcPts val="0"/>
              </a:spcAft>
              <a:buSzPts val="2400"/>
              <a:buChar char="●"/>
            </a:pPr>
            <a:r>
              <a:rPr lang="en-IN" sz="2400"/>
              <a:t>Customer </a:t>
            </a:r>
            <a:r>
              <a:rPr lang="en-IN" sz="2400"/>
              <a:t>visiting</a:t>
            </a:r>
            <a:r>
              <a:rPr lang="en-IN" sz="2400"/>
              <a:t> the page</a:t>
            </a:r>
            <a:endParaRPr sz="2400"/>
          </a:p>
          <a:p>
            <a:pPr indent="-381000" lvl="0" marL="457200" rtl="0" algn="just">
              <a:lnSpc>
                <a:spcPct val="150000"/>
              </a:lnSpc>
              <a:spcBef>
                <a:spcPts val="0"/>
              </a:spcBef>
              <a:spcAft>
                <a:spcPts val="0"/>
              </a:spcAft>
              <a:buSzPts val="2400"/>
              <a:buChar char="●"/>
            </a:pPr>
            <a:r>
              <a:rPr lang="en-IN" sz="2400"/>
              <a:t>According to their requirements(I you need a design for hall plan), people can choose their design in the services section.</a:t>
            </a:r>
            <a:endParaRPr sz="2400"/>
          </a:p>
          <a:p>
            <a:pPr indent="-381000" lvl="0" marL="457200" rtl="0" algn="just">
              <a:lnSpc>
                <a:spcPct val="150000"/>
              </a:lnSpc>
              <a:spcBef>
                <a:spcPts val="0"/>
              </a:spcBef>
              <a:spcAft>
                <a:spcPts val="0"/>
              </a:spcAft>
              <a:buSzPts val="2400"/>
              <a:buChar char="●"/>
            </a:pPr>
            <a:r>
              <a:rPr lang="en-IN" sz="2400"/>
              <a:t>There you can see ‘n’ number of designs for your house, people can choose the design and select the pack number and easily register.</a:t>
            </a:r>
            <a:endParaRPr sz="2400"/>
          </a:p>
          <a:p>
            <a:pPr indent="-381000" lvl="0" marL="457200" rtl="0" algn="just">
              <a:lnSpc>
                <a:spcPct val="150000"/>
              </a:lnSpc>
              <a:spcBef>
                <a:spcPts val="0"/>
              </a:spcBef>
              <a:spcAft>
                <a:spcPts val="0"/>
              </a:spcAft>
              <a:buSzPts val="2400"/>
              <a:buChar char="●"/>
            </a:pPr>
            <a:r>
              <a:rPr lang="en-IN" sz="2400"/>
              <a:t>In the registration , includes username, phone number, mail-id of user, pack number of the design what customer choose and the location of the customer.</a:t>
            </a:r>
            <a:endParaRPr sz="2400"/>
          </a:p>
          <a:p>
            <a:pPr indent="-381000" lvl="0" marL="457200" rtl="0" algn="just">
              <a:lnSpc>
                <a:spcPct val="150000"/>
              </a:lnSpc>
              <a:spcBef>
                <a:spcPts val="0"/>
              </a:spcBef>
              <a:spcAft>
                <a:spcPts val="0"/>
              </a:spcAft>
              <a:buSzPts val="2400"/>
              <a:buChar char="●"/>
            </a:pPr>
            <a:r>
              <a:rPr lang="en-IN" sz="2400"/>
              <a:t>There is also one free consultation page where customer get details from the designer who they like.</a:t>
            </a:r>
            <a:endParaRPr sz="2400"/>
          </a:p>
          <a:p>
            <a:pPr indent="0" lvl="0" marL="0" rtl="0" algn="just">
              <a:lnSpc>
                <a:spcPct val="150000"/>
              </a:lnSpc>
              <a:spcBef>
                <a:spcPts val="0"/>
              </a:spcBef>
              <a:spcAft>
                <a:spcPts val="0"/>
              </a:spcAft>
              <a:buNone/>
            </a:pPr>
            <a:r>
              <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nvSpPr>
        <p:spPr>
          <a:xfrm>
            <a:off x="877400" y="787875"/>
            <a:ext cx="10476300" cy="5541300"/>
          </a:xfrm>
          <a:prstGeom prst="rect">
            <a:avLst/>
          </a:prstGeom>
          <a:noFill/>
          <a:ln>
            <a:noFill/>
          </a:ln>
        </p:spPr>
        <p:txBody>
          <a:bodyPr anchorCtr="0" anchor="t" bIns="91425" lIns="91425" spcFirstLastPara="1" rIns="91425" wrap="square" tIns="91425">
            <a:spAutoFit/>
          </a:bodyPr>
          <a:lstStyle/>
          <a:p>
            <a:pPr indent="-381000" lvl="0" marL="457200" rtl="0" algn="just">
              <a:lnSpc>
                <a:spcPct val="150000"/>
              </a:lnSpc>
              <a:spcBef>
                <a:spcPts val="0"/>
              </a:spcBef>
              <a:spcAft>
                <a:spcPts val="0"/>
              </a:spcAft>
              <a:buClr>
                <a:schemeClr val="dk1"/>
              </a:buClr>
              <a:buSzPts val="2400"/>
              <a:buChar char="●"/>
            </a:pPr>
            <a:r>
              <a:rPr lang="en-IN" sz="2400">
                <a:solidFill>
                  <a:schemeClr val="dk1"/>
                </a:solidFill>
                <a:latin typeface="Calibri"/>
                <a:ea typeface="Calibri"/>
                <a:cs typeface="Calibri"/>
                <a:sym typeface="Calibri"/>
              </a:rPr>
              <a:t>Or they just want know our projects means visit the </a:t>
            </a:r>
            <a:r>
              <a:rPr b="1" lang="en-IN" sz="2400">
                <a:solidFill>
                  <a:schemeClr val="dk1"/>
                </a:solidFill>
                <a:latin typeface="Calibri"/>
                <a:ea typeface="Calibri"/>
                <a:cs typeface="Calibri"/>
                <a:sym typeface="Calibri"/>
              </a:rPr>
              <a:t>‘our creations’ </a:t>
            </a:r>
            <a:r>
              <a:rPr lang="en-IN" sz="2400">
                <a:solidFill>
                  <a:schemeClr val="dk1"/>
                </a:solidFill>
                <a:latin typeface="Calibri"/>
                <a:ea typeface="Calibri"/>
                <a:cs typeface="Calibri"/>
                <a:sym typeface="Calibri"/>
              </a:rPr>
              <a:t>page where they  can see all our projects.If they like overall quality and performance they may register.</a:t>
            </a:r>
            <a:endParaRPr sz="2400">
              <a:solidFill>
                <a:schemeClr val="dk1"/>
              </a:solidFill>
              <a:latin typeface="Calibri"/>
              <a:ea typeface="Calibri"/>
              <a:cs typeface="Calibri"/>
              <a:sym typeface="Calibri"/>
            </a:endParaRPr>
          </a:p>
          <a:p>
            <a:pPr indent="-381000" lvl="0" marL="457200" rtl="0" algn="just">
              <a:lnSpc>
                <a:spcPct val="150000"/>
              </a:lnSpc>
              <a:spcBef>
                <a:spcPts val="0"/>
              </a:spcBef>
              <a:spcAft>
                <a:spcPts val="0"/>
              </a:spcAft>
              <a:buClr>
                <a:schemeClr val="dk1"/>
              </a:buClr>
              <a:buSzPts val="2400"/>
              <a:buFont typeface="Calibri"/>
              <a:buChar char="●"/>
            </a:pPr>
            <a:r>
              <a:rPr lang="en-IN" sz="2400">
                <a:solidFill>
                  <a:schemeClr val="dk1"/>
                </a:solidFill>
                <a:latin typeface="Calibri"/>
                <a:ea typeface="Calibri"/>
                <a:cs typeface="Calibri"/>
                <a:sym typeface="Calibri"/>
              </a:rPr>
              <a:t>More customers needs feedback, there we added that option also.Every month, it will change.</a:t>
            </a:r>
            <a:endParaRPr sz="2400">
              <a:solidFill>
                <a:schemeClr val="dk1"/>
              </a:solidFill>
              <a:latin typeface="Calibri"/>
              <a:ea typeface="Calibri"/>
              <a:cs typeface="Calibri"/>
              <a:sym typeface="Calibri"/>
            </a:endParaRPr>
          </a:p>
          <a:p>
            <a:pPr indent="-381000" lvl="0" marL="457200" rtl="0" algn="just">
              <a:lnSpc>
                <a:spcPct val="150000"/>
              </a:lnSpc>
              <a:spcBef>
                <a:spcPts val="0"/>
              </a:spcBef>
              <a:spcAft>
                <a:spcPts val="0"/>
              </a:spcAft>
              <a:buClr>
                <a:schemeClr val="dk1"/>
              </a:buClr>
              <a:buSzPts val="2400"/>
              <a:buFont typeface="Calibri"/>
              <a:buChar char="●"/>
            </a:pPr>
            <a:r>
              <a:rPr lang="en-IN" sz="2400">
                <a:solidFill>
                  <a:schemeClr val="dk1"/>
                </a:solidFill>
                <a:latin typeface="Calibri"/>
                <a:ea typeface="Calibri"/>
                <a:cs typeface="Calibri"/>
                <a:sym typeface="Calibri"/>
              </a:rPr>
              <a:t>And we added the procedure for customer convenience for how we process the request. Under that, we give the link for registration.</a:t>
            </a:r>
            <a:endParaRPr sz="2400">
              <a:solidFill>
                <a:schemeClr val="dk1"/>
              </a:solidFill>
              <a:latin typeface="Calibri"/>
              <a:ea typeface="Calibri"/>
              <a:cs typeface="Calibri"/>
              <a:sym typeface="Calibri"/>
            </a:endParaRPr>
          </a:p>
          <a:p>
            <a:pPr indent="-381000" lvl="0" marL="457200" rtl="0" algn="just">
              <a:lnSpc>
                <a:spcPct val="150000"/>
              </a:lnSpc>
              <a:spcBef>
                <a:spcPts val="0"/>
              </a:spcBef>
              <a:spcAft>
                <a:spcPts val="0"/>
              </a:spcAft>
              <a:buClr>
                <a:schemeClr val="dk1"/>
              </a:buClr>
              <a:buSzPts val="2400"/>
              <a:buFont typeface="Calibri"/>
              <a:buChar char="●"/>
            </a:pPr>
            <a:r>
              <a:rPr lang="en-IN" sz="2400">
                <a:solidFill>
                  <a:schemeClr val="dk1"/>
                </a:solidFill>
                <a:latin typeface="Calibri"/>
                <a:ea typeface="Calibri"/>
                <a:cs typeface="Calibri"/>
                <a:sym typeface="Calibri"/>
              </a:rPr>
              <a:t>This website allows user for initial payment once they finish the project confirmation-offline mode.</a:t>
            </a:r>
            <a:endParaRPr sz="2400">
              <a:solidFill>
                <a:schemeClr val="dk1"/>
              </a:solidFill>
              <a:latin typeface="Calibri"/>
              <a:ea typeface="Calibri"/>
              <a:cs typeface="Calibri"/>
              <a:sym typeface="Calibri"/>
            </a:endParaRPr>
          </a:p>
          <a:p>
            <a:pPr indent="-381000" lvl="0" marL="457200" rtl="0" algn="just">
              <a:lnSpc>
                <a:spcPct val="150000"/>
              </a:lnSpc>
              <a:spcBef>
                <a:spcPts val="0"/>
              </a:spcBef>
              <a:spcAft>
                <a:spcPts val="0"/>
              </a:spcAft>
              <a:buClr>
                <a:schemeClr val="dk1"/>
              </a:buClr>
              <a:buSzPts val="2400"/>
              <a:buFont typeface="Calibri"/>
              <a:buChar char="●"/>
            </a:pPr>
            <a:r>
              <a:rPr lang="en-IN" sz="2400">
                <a:solidFill>
                  <a:schemeClr val="dk1"/>
                </a:solidFill>
                <a:latin typeface="Calibri"/>
                <a:ea typeface="Calibri"/>
                <a:cs typeface="Calibri"/>
                <a:sym typeface="Calibri"/>
              </a:rPr>
              <a:t>After the project confirmation, the materials will be installed and handovered.</a:t>
            </a:r>
            <a:endParaRPr sz="2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838200" y="1089718"/>
            <a:ext cx="10515600" cy="927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IN"/>
              <a:t>                     Registration page</a:t>
            </a:r>
            <a:endParaRPr/>
          </a:p>
        </p:txBody>
      </p:sp>
      <p:sp>
        <p:nvSpPr>
          <p:cNvPr id="132" name="Google Shape;132;p20"/>
          <p:cNvSpPr txBox="1"/>
          <p:nvPr>
            <p:ph idx="1" type="body"/>
          </p:nvPr>
        </p:nvSpPr>
        <p:spPr>
          <a:xfrm>
            <a:off x="391875" y="1292335"/>
            <a:ext cx="11676900" cy="5163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t/>
            </a:r>
            <a:endParaRPr/>
          </a:p>
        </p:txBody>
      </p:sp>
      <p:pic>
        <p:nvPicPr>
          <p:cNvPr id="133" name="Google Shape;133;p20"/>
          <p:cNvPicPr preferRelativeResize="0"/>
          <p:nvPr/>
        </p:nvPicPr>
        <p:blipFill>
          <a:blip r:embed="rId3">
            <a:alphaModFix/>
          </a:blip>
          <a:stretch>
            <a:fillRect/>
          </a:stretch>
        </p:blipFill>
        <p:spPr>
          <a:xfrm>
            <a:off x="0" y="0"/>
            <a:ext cx="12192001" cy="6589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idx="1" type="body"/>
          </p:nvPr>
        </p:nvSpPr>
        <p:spPr>
          <a:xfrm>
            <a:off x="838200" y="938151"/>
            <a:ext cx="10515600" cy="523881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en-IN">
                <a:latin typeface="Times New Roman"/>
                <a:ea typeface="Times New Roman"/>
                <a:cs typeface="Times New Roman"/>
                <a:sym typeface="Times New Roman"/>
              </a:rPr>
              <a:t>Advantages:</a:t>
            </a:r>
            <a:endParaRPr>
              <a:latin typeface="Times New Roman"/>
              <a:ea typeface="Times New Roman"/>
              <a:cs typeface="Times New Roman"/>
              <a:sym typeface="Times New Roman"/>
            </a:endParaRPr>
          </a:p>
          <a:p>
            <a:pPr indent="-381000" lvl="0" marL="457200" rtl="0" algn="l">
              <a:lnSpc>
                <a:spcPct val="150000"/>
              </a:lnSpc>
              <a:spcBef>
                <a:spcPts val="1000"/>
              </a:spcBef>
              <a:spcAft>
                <a:spcPts val="0"/>
              </a:spcAft>
              <a:buSzPts val="2400"/>
              <a:buFont typeface="Times New Roman"/>
              <a:buChar char="●"/>
            </a:pPr>
            <a:r>
              <a:rPr lang="en-IN" sz="2400">
                <a:latin typeface="Times New Roman"/>
                <a:ea typeface="Times New Roman"/>
                <a:cs typeface="Times New Roman"/>
                <a:sym typeface="Times New Roman"/>
              </a:rPr>
              <a:t>Layman can also understand the </a:t>
            </a:r>
            <a:r>
              <a:rPr lang="en-IN" sz="2400">
                <a:latin typeface="Times New Roman"/>
                <a:ea typeface="Times New Roman"/>
                <a:cs typeface="Times New Roman"/>
                <a:sym typeface="Times New Roman"/>
              </a:rPr>
              <a:t>terms</a:t>
            </a:r>
            <a:r>
              <a:rPr lang="en-IN" sz="2400">
                <a:latin typeface="Times New Roman"/>
                <a:ea typeface="Times New Roman"/>
                <a:cs typeface="Times New Roman"/>
                <a:sym typeface="Times New Roman"/>
              </a:rPr>
              <a:t> and option in the website.</a:t>
            </a:r>
            <a:endParaRPr sz="2400">
              <a:latin typeface="Times New Roman"/>
              <a:ea typeface="Times New Roman"/>
              <a:cs typeface="Times New Roman"/>
              <a:sym typeface="Times New Roman"/>
            </a:endParaRPr>
          </a:p>
          <a:p>
            <a:pPr indent="-381000" lvl="0" marL="457200" rtl="0" algn="l">
              <a:lnSpc>
                <a:spcPct val="150000"/>
              </a:lnSpc>
              <a:spcBef>
                <a:spcPts val="0"/>
              </a:spcBef>
              <a:spcAft>
                <a:spcPts val="0"/>
              </a:spcAft>
              <a:buSzPts val="2400"/>
              <a:buFont typeface="Times New Roman"/>
              <a:buChar char="●"/>
            </a:pPr>
            <a:r>
              <a:rPr lang="en-IN" sz="2400">
                <a:latin typeface="Times New Roman"/>
                <a:ea typeface="Times New Roman"/>
                <a:cs typeface="Times New Roman"/>
                <a:sym typeface="Times New Roman"/>
              </a:rPr>
              <a:t>Post payment option.</a:t>
            </a:r>
            <a:endParaRPr sz="2400">
              <a:latin typeface="Times New Roman"/>
              <a:ea typeface="Times New Roman"/>
              <a:cs typeface="Times New Roman"/>
              <a:sym typeface="Times New Roman"/>
            </a:endParaRPr>
          </a:p>
          <a:p>
            <a:pPr indent="-381000" lvl="0" marL="457200" rtl="0" algn="l">
              <a:lnSpc>
                <a:spcPct val="150000"/>
              </a:lnSpc>
              <a:spcBef>
                <a:spcPts val="0"/>
              </a:spcBef>
              <a:spcAft>
                <a:spcPts val="0"/>
              </a:spcAft>
              <a:buSzPts val="2400"/>
              <a:buFont typeface="Times New Roman"/>
              <a:buChar char="●"/>
            </a:pPr>
            <a:r>
              <a:rPr lang="en-IN" sz="2400">
                <a:latin typeface="Times New Roman"/>
                <a:ea typeface="Times New Roman"/>
                <a:cs typeface="Times New Roman"/>
                <a:sym typeface="Times New Roman"/>
              </a:rPr>
              <a:t>Easily register through mail and phone number with corresponding package number.</a:t>
            </a:r>
            <a:endParaRPr sz="2400">
              <a:latin typeface="Times New Roman"/>
              <a:ea typeface="Times New Roman"/>
              <a:cs typeface="Times New Roman"/>
              <a:sym typeface="Times New Roman"/>
            </a:endParaRPr>
          </a:p>
          <a:p>
            <a:pPr indent="-381000" lvl="0" marL="457200" rtl="0" algn="l">
              <a:lnSpc>
                <a:spcPct val="150000"/>
              </a:lnSpc>
              <a:spcBef>
                <a:spcPts val="0"/>
              </a:spcBef>
              <a:spcAft>
                <a:spcPts val="0"/>
              </a:spcAft>
              <a:buSzPts val="2400"/>
              <a:buFont typeface="Times New Roman"/>
              <a:buChar char="●"/>
            </a:pPr>
            <a:r>
              <a:rPr lang="en-IN" sz="2400">
                <a:latin typeface="Times New Roman"/>
                <a:ea typeface="Times New Roman"/>
                <a:cs typeface="Times New Roman"/>
                <a:sym typeface="Times New Roman"/>
              </a:rPr>
              <a:t>Free consultation for customers-easily connect with designers.</a:t>
            </a:r>
            <a:endParaRPr sz="2400">
              <a:latin typeface="Times New Roman"/>
              <a:ea typeface="Times New Roman"/>
              <a:cs typeface="Times New Roman"/>
              <a:sym typeface="Times New Roman"/>
            </a:endParaRPr>
          </a:p>
          <a:p>
            <a:pPr indent="-381000" lvl="0" marL="457200" rtl="0" algn="l">
              <a:lnSpc>
                <a:spcPct val="150000"/>
              </a:lnSpc>
              <a:spcBef>
                <a:spcPts val="0"/>
              </a:spcBef>
              <a:spcAft>
                <a:spcPts val="0"/>
              </a:spcAft>
              <a:buSzPts val="2400"/>
              <a:buFont typeface="Times New Roman"/>
              <a:buChar char="●"/>
            </a:pPr>
            <a:r>
              <a:rPr lang="en-IN" sz="2400">
                <a:latin typeface="Times New Roman"/>
                <a:ea typeface="Times New Roman"/>
                <a:cs typeface="Times New Roman"/>
                <a:sym typeface="Times New Roman"/>
              </a:rPr>
              <a:t>100+ teams and 4 years warranty.</a:t>
            </a:r>
            <a:endParaRPr sz="2400">
              <a:latin typeface="Times New Roman"/>
              <a:ea typeface="Times New Roman"/>
              <a:cs typeface="Times New Roman"/>
              <a:sym typeface="Times New Roman"/>
            </a:endParaRPr>
          </a:p>
          <a:p>
            <a:pPr indent="-381000" lvl="0" marL="457200" rtl="0" algn="l">
              <a:lnSpc>
                <a:spcPct val="150000"/>
              </a:lnSpc>
              <a:spcBef>
                <a:spcPts val="0"/>
              </a:spcBef>
              <a:spcAft>
                <a:spcPts val="0"/>
              </a:spcAft>
              <a:buSzPts val="2400"/>
              <a:buFont typeface="Times New Roman"/>
              <a:buChar char="●"/>
            </a:pPr>
            <a:r>
              <a:rPr lang="en-IN" sz="2400">
                <a:latin typeface="Times New Roman"/>
                <a:ea typeface="Times New Roman"/>
                <a:cs typeface="Times New Roman"/>
                <a:sym typeface="Times New Roman"/>
              </a:rPr>
              <a:t>Also works for big projects like restaurants, bar,hotel,etc</a:t>
            </a:r>
            <a:endParaRPr sz="24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